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64" r:id="rId3"/>
    <p:sldId id="284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75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0" d="100"/>
          <a:sy n="100" d="100"/>
        </p:scale>
        <p:origin x="58" y="4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mble, John" userId="d7a9b526-4b2e-4f26-831e-f9cf4a24dca2" providerId="ADAL" clId="{3177108D-AE11-439A-ADAD-9ED4A3D9161E}"/>
    <pc:docChg chg="custSel addSld delSld modSld">
      <pc:chgData name="Gamble, John" userId="d7a9b526-4b2e-4f26-831e-f9cf4a24dca2" providerId="ADAL" clId="{3177108D-AE11-439A-ADAD-9ED4A3D9161E}" dt="2022-02-24T15:21:47.177" v="444" actId="20577"/>
      <pc:docMkLst>
        <pc:docMk/>
      </pc:docMkLst>
      <pc:sldChg chg="modSp mod">
        <pc:chgData name="Gamble, John" userId="d7a9b526-4b2e-4f26-831e-f9cf4a24dca2" providerId="ADAL" clId="{3177108D-AE11-439A-ADAD-9ED4A3D9161E}" dt="2022-02-24T15:21:47.177" v="444" actId="20577"/>
        <pc:sldMkLst>
          <pc:docMk/>
          <pc:sldMk cId="1636187454" sldId="264"/>
        </pc:sldMkLst>
        <pc:spChg chg="mod">
          <ac:chgData name="Gamble, John" userId="d7a9b526-4b2e-4f26-831e-f9cf4a24dca2" providerId="ADAL" clId="{3177108D-AE11-439A-ADAD-9ED4A3D9161E}" dt="2022-02-24T15:21:47.177" v="444" actId="20577"/>
          <ac:spMkLst>
            <pc:docMk/>
            <pc:sldMk cId="1636187454" sldId="264"/>
            <ac:spMk id="6" creationId="{220617EB-8AE1-4DFD-BBE5-8F14047227B8}"/>
          </ac:spMkLst>
        </pc:spChg>
      </pc:sldChg>
      <pc:sldChg chg="del">
        <pc:chgData name="Gamble, John" userId="d7a9b526-4b2e-4f26-831e-f9cf4a24dca2" providerId="ADAL" clId="{3177108D-AE11-439A-ADAD-9ED4A3D9161E}" dt="2022-02-24T15:17:26.367" v="394" actId="47"/>
        <pc:sldMkLst>
          <pc:docMk/>
          <pc:sldMk cId="929154772" sldId="277"/>
        </pc:sldMkLst>
      </pc:sldChg>
      <pc:sldChg chg="del">
        <pc:chgData name="Gamble, John" userId="d7a9b526-4b2e-4f26-831e-f9cf4a24dca2" providerId="ADAL" clId="{3177108D-AE11-439A-ADAD-9ED4A3D9161E}" dt="2022-02-24T15:17:27.022" v="395" actId="47"/>
        <pc:sldMkLst>
          <pc:docMk/>
          <pc:sldMk cId="2950033577" sldId="281"/>
        </pc:sldMkLst>
      </pc:sldChg>
      <pc:sldChg chg="del">
        <pc:chgData name="Gamble, John" userId="d7a9b526-4b2e-4f26-831e-f9cf4a24dca2" providerId="ADAL" clId="{3177108D-AE11-439A-ADAD-9ED4A3D9161E}" dt="2022-02-24T15:17:29.342" v="396" actId="47"/>
        <pc:sldMkLst>
          <pc:docMk/>
          <pc:sldMk cId="1617247947" sldId="283"/>
        </pc:sldMkLst>
      </pc:sldChg>
      <pc:sldChg chg="modSp mod">
        <pc:chgData name="Gamble, John" userId="d7a9b526-4b2e-4f26-831e-f9cf4a24dca2" providerId="ADAL" clId="{3177108D-AE11-439A-ADAD-9ED4A3D9161E}" dt="2022-02-24T15:17:11.622" v="388" actId="948"/>
        <pc:sldMkLst>
          <pc:docMk/>
          <pc:sldMk cId="593561650" sldId="288"/>
        </pc:sldMkLst>
        <pc:spChg chg="mod">
          <ac:chgData name="Gamble, John" userId="d7a9b526-4b2e-4f26-831e-f9cf4a24dca2" providerId="ADAL" clId="{3177108D-AE11-439A-ADAD-9ED4A3D9161E}" dt="2022-02-24T15:17:11.622" v="388" actId="948"/>
          <ac:spMkLst>
            <pc:docMk/>
            <pc:sldMk cId="593561650" sldId="288"/>
            <ac:spMk id="8" creationId="{20EBD0BC-77E4-4F4A-8A16-6DF74A4B7483}"/>
          </ac:spMkLst>
        </pc:spChg>
      </pc:sldChg>
      <pc:sldChg chg="modSp add mod">
        <pc:chgData name="Gamble, John" userId="d7a9b526-4b2e-4f26-831e-f9cf4a24dca2" providerId="ADAL" clId="{3177108D-AE11-439A-ADAD-9ED4A3D9161E}" dt="2022-02-24T15:18:52.089" v="407" actId="20577"/>
        <pc:sldMkLst>
          <pc:docMk/>
          <pc:sldMk cId="2467012048" sldId="289"/>
        </pc:sldMkLst>
        <pc:spChg chg="mod">
          <ac:chgData name="Gamble, John" userId="d7a9b526-4b2e-4f26-831e-f9cf4a24dca2" providerId="ADAL" clId="{3177108D-AE11-439A-ADAD-9ED4A3D9161E}" dt="2022-02-24T15:18:52.089" v="407" actId="20577"/>
          <ac:spMkLst>
            <pc:docMk/>
            <pc:sldMk cId="2467012048" sldId="289"/>
            <ac:spMk id="8" creationId="{20EBD0BC-77E4-4F4A-8A16-6DF74A4B7483}"/>
          </ac:spMkLst>
        </pc:spChg>
      </pc:sldChg>
      <pc:sldChg chg="del">
        <pc:chgData name="Gamble, John" userId="d7a9b526-4b2e-4f26-831e-f9cf4a24dca2" providerId="ADAL" clId="{3177108D-AE11-439A-ADAD-9ED4A3D9161E}" dt="2022-02-24T15:17:23.390" v="389" actId="47"/>
        <pc:sldMkLst>
          <pc:docMk/>
          <pc:sldMk cId="2654186886" sldId="289"/>
        </pc:sldMkLst>
      </pc:sldChg>
      <pc:sldChg chg="modSp add mod">
        <pc:chgData name="Gamble, John" userId="d7a9b526-4b2e-4f26-831e-f9cf4a24dca2" providerId="ADAL" clId="{3177108D-AE11-439A-ADAD-9ED4A3D9161E}" dt="2022-02-24T15:19:14.364" v="412" actId="20577"/>
        <pc:sldMkLst>
          <pc:docMk/>
          <pc:sldMk cId="1472651939" sldId="290"/>
        </pc:sldMkLst>
        <pc:spChg chg="mod">
          <ac:chgData name="Gamble, John" userId="d7a9b526-4b2e-4f26-831e-f9cf4a24dca2" providerId="ADAL" clId="{3177108D-AE11-439A-ADAD-9ED4A3D9161E}" dt="2022-02-24T15:19:14.364" v="412" actId="20577"/>
          <ac:spMkLst>
            <pc:docMk/>
            <pc:sldMk cId="1472651939" sldId="290"/>
            <ac:spMk id="8" creationId="{20EBD0BC-77E4-4F4A-8A16-6DF74A4B7483}"/>
          </ac:spMkLst>
        </pc:spChg>
      </pc:sldChg>
      <pc:sldChg chg="del">
        <pc:chgData name="Gamble, John" userId="d7a9b526-4b2e-4f26-831e-f9cf4a24dca2" providerId="ADAL" clId="{3177108D-AE11-439A-ADAD-9ED4A3D9161E}" dt="2022-02-24T15:17:23.949" v="390" actId="47"/>
        <pc:sldMkLst>
          <pc:docMk/>
          <pc:sldMk cId="1799932484" sldId="290"/>
        </pc:sldMkLst>
      </pc:sldChg>
      <pc:sldChg chg="modSp add mod">
        <pc:chgData name="Gamble, John" userId="d7a9b526-4b2e-4f26-831e-f9cf4a24dca2" providerId="ADAL" clId="{3177108D-AE11-439A-ADAD-9ED4A3D9161E}" dt="2022-02-24T15:19:31.652" v="417" actId="20577"/>
        <pc:sldMkLst>
          <pc:docMk/>
          <pc:sldMk cId="829387294" sldId="291"/>
        </pc:sldMkLst>
        <pc:spChg chg="mod">
          <ac:chgData name="Gamble, John" userId="d7a9b526-4b2e-4f26-831e-f9cf4a24dca2" providerId="ADAL" clId="{3177108D-AE11-439A-ADAD-9ED4A3D9161E}" dt="2022-02-24T15:19:31.652" v="417" actId="20577"/>
          <ac:spMkLst>
            <pc:docMk/>
            <pc:sldMk cId="829387294" sldId="291"/>
            <ac:spMk id="8" creationId="{20EBD0BC-77E4-4F4A-8A16-6DF74A4B7483}"/>
          </ac:spMkLst>
        </pc:spChg>
      </pc:sldChg>
      <pc:sldChg chg="del">
        <pc:chgData name="Gamble, John" userId="d7a9b526-4b2e-4f26-831e-f9cf4a24dca2" providerId="ADAL" clId="{3177108D-AE11-439A-ADAD-9ED4A3D9161E}" dt="2022-02-24T15:17:24.534" v="391" actId="47"/>
        <pc:sldMkLst>
          <pc:docMk/>
          <pc:sldMk cId="3993457941" sldId="291"/>
        </pc:sldMkLst>
      </pc:sldChg>
      <pc:sldChg chg="del">
        <pc:chgData name="Gamble, John" userId="d7a9b526-4b2e-4f26-831e-f9cf4a24dca2" providerId="ADAL" clId="{3177108D-AE11-439A-ADAD-9ED4A3D9161E}" dt="2022-02-24T15:17:25.081" v="392" actId="47"/>
        <pc:sldMkLst>
          <pc:docMk/>
          <pc:sldMk cId="1657182662" sldId="292"/>
        </pc:sldMkLst>
      </pc:sldChg>
      <pc:sldChg chg="modSp add mod">
        <pc:chgData name="Gamble, John" userId="d7a9b526-4b2e-4f26-831e-f9cf4a24dca2" providerId="ADAL" clId="{3177108D-AE11-439A-ADAD-9ED4A3D9161E}" dt="2022-02-24T15:19:48.756" v="422" actId="20577"/>
        <pc:sldMkLst>
          <pc:docMk/>
          <pc:sldMk cId="2216562761" sldId="292"/>
        </pc:sldMkLst>
        <pc:spChg chg="mod">
          <ac:chgData name="Gamble, John" userId="d7a9b526-4b2e-4f26-831e-f9cf4a24dca2" providerId="ADAL" clId="{3177108D-AE11-439A-ADAD-9ED4A3D9161E}" dt="2022-02-24T15:19:48.756" v="422" actId="20577"/>
          <ac:spMkLst>
            <pc:docMk/>
            <pc:sldMk cId="2216562761" sldId="292"/>
            <ac:spMk id="8" creationId="{20EBD0BC-77E4-4F4A-8A16-6DF74A4B7483}"/>
          </ac:spMkLst>
        </pc:spChg>
      </pc:sldChg>
      <pc:sldChg chg="modSp add mod">
        <pc:chgData name="Gamble, John" userId="d7a9b526-4b2e-4f26-831e-f9cf4a24dca2" providerId="ADAL" clId="{3177108D-AE11-439A-ADAD-9ED4A3D9161E}" dt="2022-02-24T15:20:08.569" v="427" actId="20577"/>
        <pc:sldMkLst>
          <pc:docMk/>
          <pc:sldMk cId="2729203982" sldId="293"/>
        </pc:sldMkLst>
        <pc:spChg chg="mod">
          <ac:chgData name="Gamble, John" userId="d7a9b526-4b2e-4f26-831e-f9cf4a24dca2" providerId="ADAL" clId="{3177108D-AE11-439A-ADAD-9ED4A3D9161E}" dt="2022-02-24T15:20:08.569" v="427" actId="20577"/>
          <ac:spMkLst>
            <pc:docMk/>
            <pc:sldMk cId="2729203982" sldId="293"/>
            <ac:spMk id="8" creationId="{20EBD0BC-77E4-4F4A-8A16-6DF74A4B7483}"/>
          </ac:spMkLst>
        </pc:spChg>
      </pc:sldChg>
      <pc:sldChg chg="del">
        <pc:chgData name="Gamble, John" userId="d7a9b526-4b2e-4f26-831e-f9cf4a24dca2" providerId="ADAL" clId="{3177108D-AE11-439A-ADAD-9ED4A3D9161E}" dt="2022-02-24T15:17:25.736" v="393" actId="47"/>
        <pc:sldMkLst>
          <pc:docMk/>
          <pc:sldMk cId="3431342396" sldId="293"/>
        </pc:sldMkLst>
      </pc:sldChg>
      <pc:sldChg chg="add del">
        <pc:chgData name="Gamble, John" userId="d7a9b526-4b2e-4f26-831e-f9cf4a24dca2" providerId="ADAL" clId="{3177108D-AE11-439A-ADAD-9ED4A3D9161E}" dt="2022-02-24T15:20:20.058" v="428" actId="47"/>
        <pc:sldMkLst>
          <pc:docMk/>
          <pc:sldMk cId="1225285719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1E3D69-2616-4B5D-B5F1-6CC608A7FA5B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DE144E-AB75-4932-83A2-EDCA45FD7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6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527F-C01E-0F4A-95BD-C91C9E5C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5B8AE-FB34-A049-92FA-A50A51DDA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40EF-6911-AB45-AF5A-3A249459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C1045-5E24-444D-BAD0-4C14D623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2548B-D82D-CA44-9F29-1EC9513D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4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6254-1AAF-D146-B53D-3FB1B6D5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A5388-8E99-3F45-B2C2-F35A4E408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B5823-12E2-374F-80D1-170198BA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AB0A-E2B7-3B45-A05E-85DAF922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68B54-351E-404C-A33C-C27F7D1B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9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B5B11E-7753-DD47-9E4D-A8262E9C8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FB4F4-3D67-8146-8A69-2ED45A98A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BF0B7-23C2-F34F-8FDA-87B9B41C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80E7-1E80-0F47-80BB-BD684232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71BAB-2F69-114F-B8A6-CE1261FE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67B28-AB58-E846-9507-06F2EF05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A649-36FB-D542-A00F-B608F198E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081BC-E0D5-5D4B-A1D5-2623569C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8B425-933E-304B-A74E-09A9F93D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36145-75EA-4F48-991B-A89599DB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4383-E46A-2A48-ABF0-A9BCB401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D67B3-7D4C-474A-AB31-3EAB94726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7A162-69E1-F04B-BAE9-5FC87FE7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37DF0-D439-C64B-8B33-D4902855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08AD6-EDC4-794B-9DF6-9D5A502B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2EC9-3C41-5642-85FD-1A0AEDD3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898AF-08D8-1F49-AB8E-806E8B8EB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D4999-B8DD-6E4B-9A2F-EA235ED47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D4C0D-F5D4-D440-B0B9-F5599BDC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250B3-29BB-F746-B511-7A75A6F2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674E5-72D0-E44B-B278-55B5D52E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029A-FB71-B340-AAF6-648468CD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94EA3-70E3-B14C-A3A7-3FB273E86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D96A8-3F44-9B41-9411-0EBDA414E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C6918-019E-EB44-AD7C-B9A528A64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63D8C-2CA6-564C-856A-7A6DBCBC9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8EC1B-F4F2-8448-89AF-8EAF68F2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B7A04-570D-1B40-AF0B-7F0D9B87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941C1-364C-3447-986A-E3D87ABE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C813-B6A2-9744-96CB-5DD08B12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BA8E6-9A33-A04D-8171-533951CB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70F1D-F88A-0142-A256-6BBA8102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8F7E-4C9E-5947-83C0-412893B3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80043-939F-FD4E-8F09-636F2173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3A3B5-1A1D-1342-9A72-B50B191C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DC6F7-09B5-7249-AC88-FB017FBD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1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84FA-E98D-A445-9BB3-5FDD2C4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6DFC-AC24-0C4C-9D9C-55B6FAC5A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CA88E-5CCA-A246-8A16-EB537CAC9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518A7-FF5C-2242-90A1-AAD9FCA9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B7D34-9D9F-DA4D-A577-9F719D61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CC245-CB8C-9743-B18E-AE6C0858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7C9E-A55F-6D4A-9255-E39AF5DA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8FE69-5815-4049-BE82-72D5C98D1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D643E-16A3-0648-A9E5-D615BB5F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F2813-7C19-CC47-9F9E-73F6A545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F9E3C-71AA-D34E-AB79-7407E2BE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8A1A1-506F-244D-9836-88337E49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B7D45-63BA-B64E-BE76-39F977A5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24AB6-7FC2-934B-864B-7AE265D2F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BC9B0-D56E-E84C-B1F9-9D5CA43C4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A1E0-770A-EB46-A74A-A7DA10A46B2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0433C-F5E4-3E4F-B0A5-C27A8C627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27526-011B-AC4E-A47E-A2F6029DE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28318236-3752-2B47-B7BF-24672B47E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9C3E18-FFFB-9D41-9CDE-5E82B2B23424}"/>
              </a:ext>
            </a:extLst>
          </p:cNvPr>
          <p:cNvSpPr txBox="1"/>
          <p:nvPr/>
        </p:nvSpPr>
        <p:spPr>
          <a:xfrm>
            <a:off x="1021975" y="2593975"/>
            <a:ext cx="9475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70C0"/>
                </a:solidFill>
              </a:rPr>
              <a:t>Creating an entrepreneurial ecosystem as a structural imperative for the CASU model</a:t>
            </a:r>
          </a:p>
        </p:txBody>
      </p:sp>
    </p:spTree>
    <p:extLst>
      <p:ext uri="{BB962C8B-B14F-4D97-AF65-F5344CB8AC3E}">
        <p14:creationId xmlns:p14="http://schemas.microsoft.com/office/powerpoint/2010/main" val="218662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457200" lvl="1" indent="0">
              <a:buNone/>
            </a:pPr>
            <a:r>
              <a:rPr lang="en-US" sz="3200" b="1" dirty="0"/>
              <a:t>6.	Good labor opportunities with good labor availability 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03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58733" y="2810932"/>
            <a:ext cx="368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Thank You for Your Participation.</a:t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74626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617EB-8AE1-4DFD-BBE5-8F1404722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</a:rPr>
              <a:t>Navasota Value Proposition </a:t>
            </a:r>
          </a:p>
          <a:p>
            <a:pPr marL="0" indent="0">
              <a:buNone/>
            </a:pPr>
            <a:r>
              <a:rPr lang="en-US" sz="2000" dirty="0"/>
              <a:t>Navasota, what America wants to be: a beautiful, progressive, </a:t>
            </a:r>
            <a:r>
              <a:rPr lang="en-US" sz="2000" dirty="0">
                <a:solidFill>
                  <a:srgbClr val="FF0000"/>
                </a:solidFill>
              </a:rPr>
              <a:t>vibrant, </a:t>
            </a:r>
            <a:r>
              <a:rPr lang="en-US" sz="2000" strike="sngStrike" dirty="0"/>
              <a:t>service orientated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safe, </a:t>
            </a:r>
            <a:r>
              <a:rPr lang="en-US" sz="2000" dirty="0"/>
              <a:t>close-knit community filled with historic charm and </a:t>
            </a:r>
            <a:r>
              <a:rPr lang="en-US" sz="2000" strike="sngStrike" dirty="0"/>
              <a:t>promise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opportunity </a:t>
            </a:r>
            <a:r>
              <a:rPr lang="en-US" sz="2000" dirty="0"/>
              <a:t>for people and businesses.  </a:t>
            </a:r>
          </a:p>
          <a:p>
            <a:pPr marL="0" indent="0">
              <a:buNone/>
            </a:pPr>
            <a:endParaRPr lang="en-US" sz="20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Navasota’s Future Value Drivers</a:t>
            </a:r>
          </a:p>
          <a:p>
            <a:pPr lvl="1"/>
            <a:r>
              <a:rPr lang="en-US" dirty="0"/>
              <a:t>Become a </a:t>
            </a:r>
            <a:r>
              <a:rPr lang="en-US"/>
              <a:t>destination community</a:t>
            </a:r>
            <a:endParaRPr lang="en-US" dirty="0"/>
          </a:p>
          <a:p>
            <a:pPr lvl="1"/>
            <a:r>
              <a:rPr lang="en-US" dirty="0"/>
              <a:t>Ample recreational activities and events</a:t>
            </a:r>
          </a:p>
          <a:p>
            <a:pPr lvl="1"/>
            <a:r>
              <a:rPr lang="en-US" dirty="0"/>
              <a:t>Safe</a:t>
            </a:r>
          </a:p>
          <a:p>
            <a:pPr lvl="1"/>
            <a:r>
              <a:rPr lang="en-US" dirty="0"/>
              <a:t>A culture rich region:  Blues Capital</a:t>
            </a:r>
          </a:p>
          <a:p>
            <a:pPr lvl="1"/>
            <a:r>
              <a:rPr lang="en-US" dirty="0"/>
              <a:t>Preservation of historic charm </a:t>
            </a:r>
          </a:p>
          <a:p>
            <a:pPr lvl="1"/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8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420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Community Aspirations refer to the community resident’s shared goals, beliefs, and expectations.  There are different categories of aspirations, each provide a greater understanding of the community. </a:t>
            </a:r>
          </a:p>
          <a:p>
            <a:pPr marL="0" indent="0">
              <a:buNone/>
            </a:pPr>
            <a:endParaRPr lang="en-US" sz="6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24D561D-0A55-4EF5-BEE9-F70D6F328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18486"/>
              </p:ext>
            </p:extLst>
          </p:nvPr>
        </p:nvGraphicFramePr>
        <p:xfrm>
          <a:off x="708212" y="2618740"/>
          <a:ext cx="10775576" cy="3173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7788">
                  <a:extLst>
                    <a:ext uri="{9D8B030D-6E8A-4147-A177-3AD203B41FA5}">
                      <a16:colId xmlns:a16="http://schemas.microsoft.com/office/drawing/2014/main" val="2338589504"/>
                    </a:ext>
                  </a:extLst>
                </a:gridCol>
                <a:gridCol w="5387788">
                  <a:extLst>
                    <a:ext uri="{9D8B030D-6E8A-4147-A177-3AD203B41FA5}">
                      <a16:colId xmlns:a16="http://schemas.microsoft.com/office/drawing/2014/main" val="2439340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Aspirations of Survey Respondents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Aspirations of Workshop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217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Safe and Protected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Safe community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570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Led by Cooperative Community Leaders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Collaborative Leadership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71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High Quality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High Quality School District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903482"/>
                  </a:ext>
                </a:extLst>
              </a:tr>
              <a:tr h="5775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Access to Healthcare Facilities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Healthcare availability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59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Good Labor 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Labor Availability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22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Good Employment 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Preserve and enhance heritage and historic downtown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1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Friendly and Supportive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288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48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1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90688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Maintain a safe and protected community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Preserve and enhance heritage and historic downtown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Collaborative and cooperative community leadership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High quality school district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Access to healthcare facilities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Good labor opportunities with good labor availability </a:t>
            </a:r>
          </a:p>
        </p:txBody>
      </p:sp>
    </p:spTree>
    <p:extLst>
      <p:ext uri="{BB962C8B-B14F-4D97-AF65-F5344CB8AC3E}">
        <p14:creationId xmlns:p14="http://schemas.microsoft.com/office/powerpoint/2010/main" val="303338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Maintain a safe and protected community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6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457200" lvl="1" indent="0">
              <a:buNone/>
            </a:pPr>
            <a:r>
              <a:rPr lang="en-US" sz="3200" b="1" dirty="0"/>
              <a:t>2.	Preserve and enhance heritage and historic downtown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1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457200" lvl="1" indent="0">
              <a:buNone/>
            </a:pPr>
            <a:r>
              <a:rPr lang="en-US" sz="3200" b="1" dirty="0"/>
              <a:t>3.	Collaborative and cooperative community leadership 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5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457200" lvl="1" indent="0">
              <a:buNone/>
            </a:pPr>
            <a:r>
              <a:rPr lang="en-US" sz="3200" b="1" dirty="0"/>
              <a:t>4.	High quality school district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8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457200" lvl="1" indent="0">
              <a:buNone/>
            </a:pPr>
            <a:r>
              <a:rPr lang="en-US" sz="3200" b="1" dirty="0"/>
              <a:t>5.	Access to healthcare facilities 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___________________________________________________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62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349</Words>
  <Application>Microsoft Office PowerPoint</Application>
  <PresentationFormat>Widescreen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Eras Bold ITC</vt:lpstr>
      <vt:lpstr>Office Theme</vt:lpstr>
      <vt:lpstr>PowerPoint Presentation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Garza, Marisa</dc:creator>
  <cp:lastModifiedBy>Gamble, John</cp:lastModifiedBy>
  <cp:revision>59</cp:revision>
  <cp:lastPrinted>2022-02-23T20:38:25Z</cp:lastPrinted>
  <dcterms:created xsi:type="dcterms:W3CDTF">2020-09-02T22:21:52Z</dcterms:created>
  <dcterms:modified xsi:type="dcterms:W3CDTF">2022-02-24T15:21:54Z</dcterms:modified>
</cp:coreProperties>
</file>