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8" r:id="rId3"/>
    <p:sldId id="258" r:id="rId4"/>
    <p:sldId id="279" r:id="rId5"/>
    <p:sldId id="276" r:id="rId6"/>
    <p:sldId id="280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527F-C01E-0F4A-95BD-C91C9E5C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B8AE-FB34-A049-92FA-A50A51DD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40EF-6911-AB45-AF5A-3A24945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C1045-5E24-444D-BAD0-4C14D62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548B-D82D-CA44-9F29-1EC951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6254-1AAF-D146-B53D-3FB1B6D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5388-8E99-3F45-B2C2-F35A4E408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5823-12E2-374F-80D1-170198BA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AB0A-E2B7-3B45-A05E-85DAF92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8B54-351E-404C-A33C-C27F7D1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5B11E-7753-DD47-9E4D-A8262E9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B4F4-3D67-8146-8A69-2ED45A98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F0B7-23C2-F34F-8FDA-87B9B41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80E7-1E80-0F47-80BB-BD68423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1BAB-2F69-114F-B8A6-CE1261F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7B28-AB58-E846-9507-06F2EF0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649-36FB-D542-A00F-B608F198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81BC-E0D5-5D4B-A1D5-2623569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B425-933E-304B-A74E-09A9F93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6145-75EA-4F48-991B-A89599D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4383-E46A-2A48-ABF0-A9BCB401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67B3-7D4C-474A-AB31-3EAB9472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A162-69E1-F04B-BAE9-5FC87FE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7DF0-D439-C64B-8B33-D4902855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8AD6-EDC4-794B-9DF6-9D5A50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2EC9-3C41-5642-85FD-1A0AEDD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98AF-08D8-1F49-AB8E-806E8B8E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D4999-B8DD-6E4B-9A2F-EA235ED4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D4C0D-F5D4-D440-B0B9-F5599BDC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50B3-29BB-F746-B511-7A75A6F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674E5-72D0-E44B-B278-55B5D52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029A-FB71-B340-AAF6-648468C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EA3-70E3-B14C-A3A7-3FB273E8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96A8-3F44-9B41-9411-0EBDA414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C6918-019E-EB44-AD7C-B9A528A6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63D8C-2CA6-564C-856A-7A6DBCBC9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8EC1B-F4F2-8448-89AF-8EAF68F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7A04-570D-1B40-AF0B-7F0D9B87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941C1-364C-3447-986A-E3D87AB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813-B6A2-9744-96CB-5DD08B1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BA8E6-9A33-A04D-8171-533951C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0F1D-F88A-0142-A256-6BBA810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8F7E-4C9E-5947-83C0-412893B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0043-939F-FD4E-8F09-636F217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A3B5-1A1D-1342-9A72-B50B191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C6F7-09B5-7249-AC88-FB017FB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84FA-E98D-A445-9BB3-5FDD2C4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DFC-AC24-0C4C-9D9C-55B6FA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A88E-5CCA-A246-8A16-EB537CAC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18A7-FF5C-2242-90A1-AAD9FCA9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B7D34-9D9F-DA4D-A577-9F719D61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CC245-CB8C-9743-B18E-AE6C085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C9E-A55F-6D4A-9255-E39AF5D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8FE69-5815-4049-BE82-72D5C98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643E-16A3-0648-A9E5-D615BB5F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F2813-7C19-CC47-9F9E-73F6A54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9E3C-71AA-D34E-AB79-7407E2B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A1A1-506F-244D-9836-88337E4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B7D45-63BA-B64E-BE76-39F977A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4AB6-7FC2-934B-864B-7AE265D2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C9B0-D56E-E84C-B1F9-9D5CA43C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433C-F5E4-3E4F-B0A5-C27A8C62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7526-011B-AC4E-A47E-A2F6029D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024E6-476E-C046-8266-02E9ED3B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BCDEF-60F4-B246-9E4A-452F1FD20DB4}"/>
              </a:ext>
            </a:extLst>
          </p:cNvPr>
          <p:cNvSpPr txBox="1"/>
          <p:nvPr/>
        </p:nvSpPr>
        <p:spPr>
          <a:xfrm>
            <a:off x="568411" y="2384854"/>
            <a:ext cx="1100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70C0"/>
                </a:solidFill>
              </a:rPr>
              <a:t>Community Identity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21866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Overview of Today’s Workshop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Introduction by core team members with a brief statement of what you think about when you think of the </a:t>
            </a:r>
            <a:r>
              <a:rPr lang="en-US" sz="3600" b="1" i="1" dirty="0">
                <a:solidFill>
                  <a:srgbClr val="0070C0"/>
                </a:solidFill>
              </a:rPr>
              <a:t>Community</a:t>
            </a:r>
            <a:r>
              <a:rPr lang="en-US" sz="3600" b="1" dirty="0">
                <a:solidFill>
                  <a:srgbClr val="0070C0"/>
                </a:solidFill>
              </a:rPr>
              <a:t> of  Rockdale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Facilitating a discussion about 5 key words that describe the </a:t>
            </a:r>
            <a:r>
              <a:rPr lang="en-US" sz="3600" b="1" i="1" dirty="0">
                <a:solidFill>
                  <a:srgbClr val="0070C0"/>
                </a:solidFill>
              </a:rPr>
              <a:t>Community</a:t>
            </a:r>
            <a:r>
              <a:rPr lang="en-US" sz="3600" b="1" dirty="0">
                <a:solidFill>
                  <a:srgbClr val="0070C0"/>
                </a:solidFill>
              </a:rPr>
              <a:t> of Rockdale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Develop a draft Value proposition for the community and begin to define Customer Segments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 discussion about the survey and the next workshop on Community Aspirations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Introductions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Tell us about yourself and what the Community of Rockdale means to you.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8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Five Key Words Exercise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Facilitating the development of 5 key words that come to mind </a:t>
            </a:r>
            <a:r>
              <a:rPr lang="en-US" sz="3600" b="1" i="1" dirty="0">
                <a:solidFill>
                  <a:srgbClr val="0070C0"/>
                </a:solidFill>
              </a:rPr>
              <a:t>quickly</a:t>
            </a:r>
            <a:r>
              <a:rPr lang="en-US" sz="3600" b="1" dirty="0">
                <a:solidFill>
                  <a:srgbClr val="0070C0"/>
                </a:solidFill>
              </a:rPr>
              <a:t> when thinking about </a:t>
            </a:r>
            <a:r>
              <a:rPr lang="en-US" sz="3600" b="1" i="1" dirty="0">
                <a:solidFill>
                  <a:srgbClr val="0070C0"/>
                </a:solidFill>
              </a:rPr>
              <a:t>your</a:t>
            </a:r>
            <a:r>
              <a:rPr lang="en-US" sz="3600" b="1" dirty="0">
                <a:solidFill>
                  <a:srgbClr val="0070C0"/>
                </a:solidFill>
              </a:rPr>
              <a:t> community</a:t>
            </a:r>
            <a:r>
              <a:rPr lang="en-US" sz="2600" b="1" dirty="0">
                <a:solidFill>
                  <a:srgbClr val="0070C0"/>
                </a:solidFill>
              </a:rPr>
              <a:t>!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Craft a Draft Value Proposition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is a value proposition?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Develop a draft Value Proposition based on the 5 key words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An anchor statement that we can edit as workshops progress 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Example:  </a:t>
            </a:r>
            <a:r>
              <a:rPr lang="en-US" sz="4400" b="1" dirty="0">
                <a:solidFill>
                  <a:srgbClr val="0070C0"/>
                </a:solidFill>
              </a:rPr>
              <a:t>The Rockport-Fulton Value Proposition:</a:t>
            </a:r>
            <a:br>
              <a:rPr lang="en-US" sz="4400" b="1" dirty="0">
                <a:solidFill>
                  <a:srgbClr val="0070C0"/>
                </a:solidFill>
              </a:rPr>
            </a:br>
            <a:br>
              <a:rPr lang="en-US" sz="4400" b="1" dirty="0"/>
            </a:br>
            <a:r>
              <a:rPr lang="en-US" sz="3600" b="1" i="1" dirty="0">
                <a:solidFill>
                  <a:srgbClr val="0070C0"/>
                </a:solidFill>
              </a:rPr>
              <a:t>Rockport/Fulton is poised to offer visitors and residents an elevated coastal experience. By highlighting the access to Rockport/Fulton’s pristine environment, active arts community, abundant seaside activities, and family-friendly atmosphere, Rockport/Fulton can attract the people, investment, and resources it will need to build the economy for its future.</a:t>
            </a:r>
            <a:endParaRPr lang="en-US" sz="3600" i="1" dirty="0">
              <a:solidFill>
                <a:srgbClr val="0070C0"/>
              </a:solidFill>
            </a:endParaRPr>
          </a:p>
          <a:p>
            <a:br>
              <a:rPr lang="en-US" sz="3600" b="1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4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Comments and 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Broad Community results presented at next Workshop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Aspirations – Begin thinking about where you want to go as a community based on your value proposition</a:t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3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58733" y="2810932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 for Your Participation.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74626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257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Eras Bold ITC</vt:lpstr>
      <vt:lpstr>Office Theme</vt:lpstr>
      <vt:lpstr>PowerPoint Presentation</vt:lpstr>
      <vt:lpstr>Overview of Today’s Workshop</vt:lpstr>
      <vt:lpstr>Introductions </vt:lpstr>
      <vt:lpstr>The Five Key Words Exercise</vt:lpstr>
      <vt:lpstr>Craft a Draft Value Proposition</vt:lpstr>
      <vt:lpstr>Comments and next steps</vt:lpstr>
      <vt:lpstr>The Facilitating Our Future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Elizondo, Shawn</cp:lastModifiedBy>
  <cp:revision>30</cp:revision>
  <dcterms:created xsi:type="dcterms:W3CDTF">2020-09-02T22:21:52Z</dcterms:created>
  <dcterms:modified xsi:type="dcterms:W3CDTF">2022-03-09T19:08:32Z</dcterms:modified>
</cp:coreProperties>
</file>