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00964-CF7F-B146-B4AA-9CB8104CC3D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E63A9-D6AA-7645-8DA6-55CF600C8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2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E63A9-D6AA-7645-8DA6-55CF600C8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E63A9-D6AA-7645-8DA6-55CF600C8C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1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1D25-E490-224A-BE07-E4FB37FEF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7F6D5-7821-874B-B1F3-E13940E67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C222F-C0E4-FB4A-92A4-FE36A2A1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0AFEB-AE17-B740-BF0B-0925E8CF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FF7E7-9DFD-4D4C-9A45-86F7ABEF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76A6-5C44-2D46-B07D-D26A2F38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C6286-F15B-DA47-89A3-340B1B59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A5F94-8689-9249-8517-9F752FA7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6D51A-61AD-034B-861B-E6C4D9A3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AF50C-9FA0-FE4D-B417-53F92B4E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A7F36-8881-A146-B72E-082903A61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C495C-E5AC-2647-B135-9E5F34D1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9174-4DDA-3E4E-9E14-9CD0E346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A9FCB-253E-C348-94D0-4CEB0071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6E82F-E95D-5F42-B240-38C265B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3173-499C-AE49-8306-F75BFC08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AA8BE-AFB0-444C-9301-E99C0993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50C58-6895-4443-9B58-A565C850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D18C-81E4-0247-A601-85023A57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B369-00F0-D249-A401-27C89BD6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8EAB-5BAA-0049-8F0A-E405C7AA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57F0-D393-F642-B99D-019A2B7CC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10BD-DD1B-0E4B-9F6B-0ACE6E84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D7081-30F4-E144-94D1-D12CE7DF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9F4A-2D09-E548-813E-735C2F67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0E35-4468-284A-9698-95780C4B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8C64-3644-C945-9A28-11A1C90C1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2AC4A-6E97-5144-A174-C1602DEF4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12BB1-D3E6-6948-A8A5-32C5BA26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90B11-E359-CA48-A1DE-0B00E9C4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6F74C-9B29-3344-9E0E-22F766ED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B4FE-1E1C-674A-8261-E1388D75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AED8E-DA6F-024F-BA25-89C227B2F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37891-B3BA-A446-BAB9-EE10E9FB0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34F1A-3B5F-F54E-9B2B-40DB8A208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980A1-E486-B846-BA90-0461EE750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DE48A-40C0-CD44-9986-AE20F8F7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46642-A05A-424D-9512-B2B23954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4DEC5-C205-C943-9C0B-E085C7A6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EDED-D260-0C42-AB79-FF53BA80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C1D59-36DE-2C42-87BC-7083FE97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3DCFE-A974-FC49-A7B4-66DF24A1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AAB93-4BD5-CD4E-9AA4-CD804BEB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76AF3-179C-1E46-8CA1-09FE4E92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7BB0D-B96E-D84F-8205-31092F76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E4B3D-F00A-AB41-9EA2-898450D9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0A6A-663E-D542-A1C4-295AAD03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CAEF-CC5C-3143-933A-DE5AFA731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7D490-1D2E-EE48-95FC-5D3316FCB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C84B5-A1BA-304F-9E71-B0DBC1ED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B02B-28B7-224F-916E-E6A1D4AA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EA7A-9C72-A940-BBF0-E15C64B9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2812-B4C6-7B4E-A155-73F4B8D8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22141-DEAC-4C46-97F4-7A0567B04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A3BA9-8B8D-9244-9E4F-16E406D0F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FDFEC-FD2B-B549-8135-13533A5A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BDB0D-7D90-6F4F-A126-BC82B8ED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B1587-FAC8-5B40-BD41-B8886795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1DA58-7AC1-4743-BE5C-19E3DFB0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602E4-CC9F-A347-AC6A-14DC0E520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15A4-473D-F447-AF73-A6255F1F4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528B-5DDF-D840-9FA0-AD5B012352E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5007C-84C6-0546-B46B-2FB54EC88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C943D-2ACB-FB4D-89C9-AB0697C92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C4DB-6852-214A-BA43-8AA764CA0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78D6-1256-B748-843F-1CD286AF6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C3AD6-5DA7-3E4C-8046-4FF79E0C4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4B477-19A9-F547-B4CC-659F594DD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21" y="0"/>
            <a:ext cx="1009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AB31-E912-D34A-A70D-EB01C1D6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9534C1-4617-D640-91B5-62D449771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8894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73E7F9-939C-D145-84AA-233704DFAB98}"/>
              </a:ext>
            </a:extLst>
          </p:cNvPr>
          <p:cNvSpPr txBox="1"/>
          <p:nvPr/>
        </p:nvSpPr>
        <p:spPr>
          <a:xfrm>
            <a:off x="8003569" y="585627"/>
            <a:ext cx="335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4466B-67F3-DF45-A419-1CF8471C0D10}"/>
              </a:ext>
            </a:extLst>
          </p:cNvPr>
          <p:cNvSpPr txBox="1"/>
          <p:nvPr/>
        </p:nvSpPr>
        <p:spPr>
          <a:xfrm>
            <a:off x="7068620" y="493160"/>
            <a:ext cx="4828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Shortly After 10:00 PM on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25, 2017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 Harvey Makes Landfall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8284"/>
            <a:ext cx="5859675" cy="4334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3782" y="6557818"/>
            <a:ext cx="571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 </a:t>
            </a:r>
            <a:r>
              <a:rPr lang="en-US" sz="1200" dirty="0">
                <a:solidFill>
                  <a:schemeClr val="bg1"/>
                </a:solidFill>
              </a:rPr>
              <a:t>(Photo by NASA/NOAA GOES Project via Getty Images)</a:t>
            </a:r>
          </a:p>
        </p:txBody>
      </p:sp>
    </p:spTree>
    <p:extLst>
      <p:ext uri="{BB962C8B-B14F-4D97-AF65-F5344CB8AC3E}">
        <p14:creationId xmlns:p14="http://schemas.microsoft.com/office/powerpoint/2010/main" val="27882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AFDD-525B-BF46-B457-C2076770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D72DCD-7074-5945-B40F-F5921DB89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8889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6C267-3238-F048-86B4-B27AF55C370D}"/>
              </a:ext>
            </a:extLst>
          </p:cNvPr>
          <p:cNvSpPr txBox="1"/>
          <p:nvPr/>
        </p:nvSpPr>
        <p:spPr>
          <a:xfrm>
            <a:off x="5449455" y="365125"/>
            <a:ext cx="66039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the aftermath of Hurricane Harvey, the College of Business at Texas A&amp;M University-Corpus Christi mobilized to develop a meaningful contribution to the economic recovery of the Coastal Bend Region of Texas.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November 2017, National Rural Economic Development Conference in San Antonio introduction to Jordana Barton of the Federal Reserve Bank of Dallas-San Antonio office.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March of 2018, the Coastal Bend Business Innovation Center (CBBIC) received a United States Economic Development Administration (EDA) grant to help facilitate the long-term economic recovery and resilience planning of the Presidentially Designated Area (PDA).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May 2018, the CBBIC and the Coastal Bend Council of Governments (COG) conducted a symposium to discuss the long-term planning needs of the adversely affected PDA communities.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i="1" dirty="0" smtClean="0">
                <a:solidFill>
                  <a:schemeClr val="bg1"/>
                </a:solidFill>
              </a:rPr>
              <a:t>The Connected Coast Summit Series</a:t>
            </a:r>
            <a:r>
              <a:rPr lang="en-US" dirty="0" smtClean="0">
                <a:solidFill>
                  <a:schemeClr val="bg1"/>
                </a:solidFill>
              </a:rPr>
              <a:t>” will help to paint a vision and provide community leaders with information and assistance to achieve their goals for the future of the connected coast; our “</a:t>
            </a:r>
            <a:r>
              <a:rPr lang="en-US" i="1" dirty="0" smtClean="0">
                <a:solidFill>
                  <a:schemeClr val="bg1"/>
                </a:solidFill>
              </a:rPr>
              <a:t>String of Pearls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2B2B-0BD9-3E46-AE7D-9202D670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E31D-CF70-D242-A8ED-1E4027A0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88AF6AD-7423-EA4B-9E4C-9A0FE03E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888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B1BC6F-66AA-9042-8BF9-A66C20834F28}"/>
              </a:ext>
            </a:extLst>
          </p:cNvPr>
          <p:cNvSpPr txBox="1"/>
          <p:nvPr/>
        </p:nvSpPr>
        <p:spPr>
          <a:xfrm>
            <a:off x="4996874" y="365125"/>
            <a:ext cx="6931424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4B477-19A9-F547-B4CC-659F594DD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57" y="1348508"/>
            <a:ext cx="7211341" cy="48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D875-98D2-6642-8089-0FB074E5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F7531-2F0B-9544-88C9-B6732E7A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6BB2D5-B963-4848-B5CF-454A4C22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888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B93F6-CA0F-934F-A007-C396619FD79D}"/>
              </a:ext>
            </a:extLst>
          </p:cNvPr>
          <p:cNvSpPr txBox="1"/>
          <p:nvPr/>
        </p:nvSpPr>
        <p:spPr>
          <a:xfrm>
            <a:off x="5735782" y="762288"/>
            <a:ext cx="619251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The Connected Coast Summit Series 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Broadband Summit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September 20, 2018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first of four summits to be offered by the CBBIC in collaboration with the United States Economic Development Administration.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OPPORTUNITIES: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role that broadband plays in resilient community development.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PATH FORWARD: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overview of the best practices for the use and expansion of broadband technology in economic development.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FUNDING: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exploration of the various funding methodologies available in pursuit of broadband infrastructure.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3FCC-B073-F24C-91E9-454267A8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6594-B414-9341-B9F5-D670CABB1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3AB002-BE45-C644-A709-6CB9D42E9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88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EFDB4-B9BE-F044-A924-3074A060D972}"/>
              </a:ext>
            </a:extLst>
          </p:cNvPr>
          <p:cNvSpPr txBox="1"/>
          <p:nvPr/>
        </p:nvSpPr>
        <p:spPr>
          <a:xfrm>
            <a:off x="4849092" y="582472"/>
            <a:ext cx="743527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 Overview of the Summit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Possibilities</a:t>
            </a:r>
            <a:r>
              <a:rPr lang="en-US" sz="1600" b="1" dirty="0" smtClean="0">
                <a:solidFill>
                  <a:schemeClr val="bg1"/>
                </a:solidFill>
              </a:rPr>
              <a:t> :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Delivering on Broadband Possibilities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Possibilities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Own Your Destiny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Path Forward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Lunch Keynote Highlighting an Oregon Community Case Study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Path Forward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Developing Local Broadband Solutions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Funding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Leveraging E-Rate and CRA Investments and Contributions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Funding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Grants to Support Broadband Infrastructure and Economic Regional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3098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3FCC-B073-F24C-91E9-454267A8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6594-B414-9341-B9F5-D670CABB1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3AB002-BE45-C644-A709-6CB9D42E9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88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EFDB4-B9BE-F044-A924-3074A060D972}"/>
              </a:ext>
            </a:extLst>
          </p:cNvPr>
          <p:cNvSpPr txBox="1"/>
          <p:nvPr/>
        </p:nvSpPr>
        <p:spPr>
          <a:xfrm>
            <a:off x="6669277" y="2055814"/>
            <a:ext cx="49726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Welcome to the Broadband Summit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Session 1:  Delivering on Broadband Possibilities: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Keynote Speaker: Jordana Barton; Senior Advisor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Federal Reserve Bank of Dallas, San Antonio Office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78D6-1256-B748-843F-1CD286AF6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C3AD6-5DA7-3E4C-8046-4FF79E0C4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4B477-19A9-F547-B4CC-659F594DD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21" y="0"/>
            <a:ext cx="1009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106</Words>
  <Application>Microsoft Office PowerPoint</Application>
  <PresentationFormat>Widescreen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Byus, Kent</cp:lastModifiedBy>
  <cp:revision>15</cp:revision>
  <dcterms:created xsi:type="dcterms:W3CDTF">2018-09-14T20:09:27Z</dcterms:created>
  <dcterms:modified xsi:type="dcterms:W3CDTF">2018-09-19T18:53:42Z</dcterms:modified>
</cp:coreProperties>
</file>